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465" autoAdjust="0"/>
  </p:normalViewPr>
  <p:slideViewPr>
    <p:cSldViewPr snapToGrid="0">
      <p:cViewPr>
        <p:scale>
          <a:sx n="50" d="100"/>
          <a:sy n="50" d="100"/>
        </p:scale>
        <p:origin x="2460" y="1152"/>
      </p:cViewPr>
      <p:guideLst/>
    </p:cSldViewPr>
  </p:slideViewPr>
  <p:notesTextViewPr>
    <p:cViewPr>
      <p:scale>
        <a:sx n="1" d="1"/>
        <a:sy n="1" d="1"/>
      </p:scale>
      <p:origin x="0" y="-1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CBF40-2B80-4996-9903-C62FD32A74D6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0BE67-9537-4AC1-8DD5-1F13CADB03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63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0BE67-9537-4AC1-8DD5-1F13CADB03F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847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4AC4DA-A3D6-06C5-554E-6E8F7E826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3E4DDE0-7F1E-0022-426F-DC0535E83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7BECE0B-5CEC-9BC7-7046-E1374EC44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D3D947-F511-61D2-2E03-F1E74100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4A3A4D-71FF-126F-B6A7-B723DBE94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60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17E4BD-B080-0602-6BF3-66E7E0C6F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669A46C-25A5-16E1-A8CE-9CD901490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4094E3-CFA8-77BB-7598-08106491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45E7F2-5EB6-66E4-DD83-9FB6F607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D3F87F-C4D1-7A88-77E5-BDF28BEB6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06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D42BEB6-B698-83E4-33CE-1D0EA1405E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1237654-8005-80C3-1713-2F61F893A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39DD93-C54B-103C-D20D-0D6DA2D40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466899-C919-2628-FEA8-65C385B9F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B6924A-E571-8C38-D49F-D58905C2B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3106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D64A8F-A43A-98ED-D705-89A5A8FD3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BC4F7B-9D48-24B6-4A98-140B7D951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78A6A3-1109-0C8E-C177-FD19ADAC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164A6C-6B7D-F0E3-E3A4-A24837EDE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DF1CAB-C760-B41B-DC60-9E312F1B6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0451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6ED9F7-4D91-F57F-0C96-1F0C3DCF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420FD60-DCFD-2316-2CA9-B5400B76B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BD8432-BDAE-3108-2C9D-F575D2DCF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FE8583-0B6E-7B45-2702-E5942502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B2177F-DE53-C856-7EF3-0C32C9DA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3649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0D5305-9B92-8E7A-75DB-28189C699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897CB77-B3AB-50BE-F626-50B47C607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D2DFBF0-5BE9-4932-6691-827B08349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EFDC3B-3313-5CE0-D271-64425F2E0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448E700-680B-B32C-FB96-65BEFA95E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B6B911-5A4A-D3D4-DCD9-4DCC2E5DA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731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6CE9A9-7246-9129-AF39-AB68125EF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032DA65-C0B5-8DE5-A7D9-AD7E41AF2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3C780E1-9464-9B58-B956-04759AA33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F75042A-5C18-B10A-9727-5DE1BFC23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C16AF54-EB9D-FD9F-57C3-7D9C6E0729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48BDFCC-436E-EE24-E7CF-C9A380EE4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BBEE794-DD74-CD0A-60CE-314CF8E37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E04C4D2-42CE-6035-C920-7A3A37CF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4981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927618-316E-6A5E-2C4A-A3251DF1D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AC1480F-EA29-FAAD-7389-94408B27E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EF4CD19-6E0C-3B6B-3DEE-E4F22B449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2BF51F1-7CA6-6378-4F69-E58BF7150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7167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F1179F5-B2DB-EBCB-E3D0-5BE150BE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9D16F5B-8E6D-458F-FE37-4CA38C7A8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041BAAA-CA33-6669-A948-608BF6562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8671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04725-D247-90E3-541D-65944A1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08F3D6-5234-F73A-4401-EE3C7A49D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EA33E38-CB74-88E6-9DAC-EE6D1A39D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A4E71F4-61DF-CB3B-100B-D214DB46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5F57FDB-BF98-7F2A-368C-F473918F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54A299-BBD2-9C9A-D6A7-3E450B89E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5285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922444-DE16-05FA-BBCA-52AA44BEC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F53A7E0-B90D-D62D-B9C5-DDFE9C15C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EDAC32E-6114-76C1-B25E-FBF24794B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24EFB38-CD39-723C-B5B4-D6C5E503D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710B007-36D3-1737-C701-B41DD1FD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5C8E4E9-055E-DE94-D613-33968537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43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59ACAD2-4A37-B914-DC13-AD2FB40B2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7C5DF5E-1DF3-8EA3-3CC8-99752A2A0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856449-2817-F349-0BEC-A3060834AC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22E1A-C229-439D-94E7-C1DD3651EE63}" type="datetimeFigureOut">
              <a:rPr kumimoji="1" lang="ja-JP" altLang="en-US" smtClean="0"/>
              <a:t>2022/11/3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3B94D9-480F-A176-4B0C-938805E07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2CE203-4F68-3616-69ED-BF23E71E0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35BCB-6CF2-48D7-B1A8-6D6C05041F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970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C7041405-C597-C58F-E5C6-AE3C21BFB0E3}"/>
              </a:ext>
            </a:extLst>
          </p:cNvPr>
          <p:cNvGrpSpPr/>
          <p:nvPr/>
        </p:nvGrpSpPr>
        <p:grpSpPr>
          <a:xfrm>
            <a:off x="0" y="1128893"/>
            <a:ext cx="22510702" cy="1800000"/>
            <a:chOff x="0" y="1128893"/>
            <a:chExt cx="22510702" cy="180000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A15E8E45-56BC-4105-2918-1AE8566DA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51527" y="1128893"/>
              <a:ext cx="1759175" cy="1800000"/>
            </a:xfrm>
            <a:prstGeom prst="rect">
              <a:avLst/>
            </a:prstGeom>
          </p:spPr>
        </p:pic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529AD60D-A657-A71F-1A79-E706CFC5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28893"/>
              <a:ext cx="1739764" cy="1800000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CC369B8C-E3A2-7B04-FDCB-4AC768FA1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9764" y="1128893"/>
              <a:ext cx="1708593" cy="1800000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1200156B-34DB-4BDE-C05B-5DB94FBC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8357" y="1128893"/>
              <a:ext cx="1782178" cy="1800000"/>
            </a:xfrm>
            <a:prstGeom prst="rect">
              <a:avLst/>
            </a:prstGeom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D81422CC-1EE3-A2BE-64FA-E003E0A99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8173" y="1128893"/>
              <a:ext cx="1739406" cy="1800000"/>
            </a:xfrm>
            <a:prstGeom prst="rect">
              <a:avLst/>
            </a:prstGeom>
          </p:spPr>
        </p:pic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2A958C92-B773-F3C2-900B-44FD9918D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1659" y="1128893"/>
              <a:ext cx="1765715" cy="1800000"/>
            </a:xfrm>
            <a:prstGeom prst="rect">
              <a:avLst/>
            </a:prstGeom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584B2BF4-9076-6D74-2484-4D0C622AC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78703" y="1128893"/>
              <a:ext cx="1836511" cy="1800000"/>
            </a:xfrm>
            <a:prstGeom prst="rect">
              <a:avLst/>
            </a:prstGeom>
          </p:spPr>
        </p:pic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C54BC82D-726B-78D1-0803-509330642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5074" y="1128893"/>
              <a:ext cx="1744294" cy="1800000"/>
            </a:xfrm>
            <a:prstGeom prst="rect">
              <a:avLst/>
            </a:prstGeom>
          </p:spPr>
        </p:pic>
        <p:pic>
          <p:nvPicPr>
            <p:cNvPr id="21" name="図 20">
              <a:extLst>
                <a:ext uri="{FF2B5EF4-FFF2-40B4-BE49-F238E27FC236}">
                  <a16:creationId xmlns:a16="http://schemas.microsoft.com/office/drawing/2014/main" id="{0CB22EA3-37A8-FFF3-1FA4-4CA8B9324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9368" y="1128893"/>
              <a:ext cx="1722531" cy="1800000"/>
            </a:xfrm>
            <a:prstGeom prst="rect">
              <a:avLst/>
            </a:prstGeom>
          </p:spPr>
        </p:pic>
        <p:pic>
          <p:nvPicPr>
            <p:cNvPr id="23" name="図 22">
              <a:extLst>
                <a:ext uri="{FF2B5EF4-FFF2-40B4-BE49-F238E27FC236}">
                  <a16:creationId xmlns:a16="http://schemas.microsoft.com/office/drawing/2014/main" id="{1F8F4047-0256-521E-FA0B-CE41F41AC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51899" y="1128893"/>
              <a:ext cx="1733849" cy="1800000"/>
            </a:xfrm>
            <a:prstGeom prst="rect">
              <a:avLst/>
            </a:prstGeom>
          </p:spPr>
        </p:pic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104B3787-E170-E09E-7993-7BF5F40FA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50715" y="1128893"/>
              <a:ext cx="1757564" cy="1800000"/>
            </a:xfrm>
            <a:prstGeom prst="rect">
              <a:avLst/>
            </a:prstGeom>
          </p:spPr>
        </p:pic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2CC29C6E-CB9D-664D-5926-219F9EAFC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99221" y="1128893"/>
              <a:ext cx="1707874" cy="1800000"/>
            </a:xfrm>
            <a:prstGeom prst="rect">
              <a:avLst/>
            </a:prstGeom>
          </p:spPr>
        </p:pic>
        <p:pic>
          <p:nvPicPr>
            <p:cNvPr id="29" name="図 28">
              <a:extLst>
                <a:ext uri="{FF2B5EF4-FFF2-40B4-BE49-F238E27FC236}">
                  <a16:creationId xmlns:a16="http://schemas.microsoft.com/office/drawing/2014/main" id="{28C98762-AFFD-33E3-D77F-FDAFF7997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2711" y="1128893"/>
              <a:ext cx="1767856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491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</Words>
  <Application>Microsoft Office PowerPoint</Application>
  <PresentationFormat>ワイド画面</PresentationFormat>
  <Paragraphs>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西方 就也</dc:creator>
  <cp:lastModifiedBy>西方 就也</cp:lastModifiedBy>
  <cp:revision>3</cp:revision>
  <dcterms:created xsi:type="dcterms:W3CDTF">2022-11-03T12:50:49Z</dcterms:created>
  <dcterms:modified xsi:type="dcterms:W3CDTF">2022-11-03T12:58:40Z</dcterms:modified>
</cp:coreProperties>
</file>

<file path=docProps/thumbnail.jpeg>
</file>